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C238-7C8D-4CB5-8502-A2FC6C4EADBE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A64F1-D682-419A-B92E-76B8B5569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45D37-9E82-42C2-BA7F-4223388DFB48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D1C0C-E279-48BC-A8D0-07F43D14A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A256-37F5-44D6-99E7-803D4DD834F2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B0F7-1A12-4A1D-A64E-14ED2F036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19A54-D83B-4E16-B6A8-07EF0C904475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90BAB-7C66-48A7-BAB9-0C16833A0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B1B26-E849-4ABA-B8D9-C8FAEFABBBD7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8172-526B-42DA-8689-BAF378E9F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58714-BBC7-486E-A91D-BB70EE6661CB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CF8B-1683-419C-9271-6F4649A3A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E3BCF-B0EE-43D8-9448-B00C4313FA71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BEB7-0C15-40B6-93D9-63BD1AC76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DABD-A8E8-4AB9-8F66-499619D879CB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99054-2C6D-4249-92E2-41C53E74A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93AD-B50F-4C04-8C8A-5079493EC3DA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507A9-0370-4441-9841-717D992B0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7BC40-65AB-4F43-A3EC-80EB3EE44104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DA32C-DD2D-4AC3-98B7-E91ADA0E8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ED1EF-EEDB-467C-970B-D624F768B6B9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A1858-427A-4C69-B7AA-2A047F0B8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4D8A3DD-C6FA-4ACF-8FDF-408BB7CF7FA2}" type="datetimeFigureOut">
              <a:rPr lang="en-US"/>
              <a:pPr>
                <a:defRPr/>
              </a:pPr>
              <a:t>6/14/2020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AD88EC-A0ED-489B-BF63-8F0A4F4DF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ОРГАНІЗАЦІЯ І ПЛАНУВАННЯ БІЗНЕСУ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Другий (магістерський)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Предметом </a:t>
            </a:r>
            <a:r>
              <a:rPr lang="ru-RU" sz="28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800" smtClean="0">
                <a:latin typeface="Times New Roman" pitchFamily="18" charset="0"/>
              </a:rPr>
              <a:t>є механізм формування бізнес-плану типового характеру.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Мета дисципліни </a:t>
            </a:r>
            <a:r>
              <a:rPr lang="ru-RU" sz="2800" smtClean="0">
                <a:latin typeface="Times New Roman" pitchFamily="18" charset="0"/>
              </a:rPr>
              <a:t>– </a:t>
            </a:r>
            <a:r>
              <a:rPr lang="uk-UA" sz="2800" smtClean="0">
                <a:latin typeface="Times New Roman" pitchFamily="18" charset="0"/>
              </a:rPr>
              <a:t>формування системи знань з методології розроблення перспективних планів підприємницької діяльності</a:t>
            </a:r>
            <a:r>
              <a:rPr lang="ru-RU" sz="28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Завдання дисципліни </a:t>
            </a:r>
            <a:r>
              <a:rPr lang="ru-RU" sz="2800" smtClean="0">
                <a:latin typeface="Times New Roman" pitchFamily="18" charset="0"/>
              </a:rPr>
              <a:t>- </a:t>
            </a:r>
            <a:r>
              <a:rPr lang="uk-UA" sz="2800" smtClean="0">
                <a:latin typeface="Times New Roman" pitchFamily="18" charset="0"/>
              </a:rPr>
              <a:t>здійснення аналізу сучасних теоретичних підходів щодо процесу бізнес-планування підприємницької діяльності; обґрунтування функцій та визначення змісту процесу бізнес-планування діяльності; опанування форм, методів і процесу бізнес-планування; вивчення структури і технології розроблення типових бізнес-планів щодо економічного і соціального розвитку суб'єкта господарювання; вивчення складу планових показників і методики їх розрахунку; обґрунтування необхідності розробки стратегічних і тактичних планів та програм як інструментів реалізації основних функцій управління діяльністю</a:t>
            </a:r>
            <a:r>
              <a:rPr lang="ru-RU" sz="2800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70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700" b="1" smtClean="0">
                <a:latin typeface="Times New Roman" pitchFamily="18" charset="0"/>
              </a:rPr>
              <a:t>компетентностей</a:t>
            </a:r>
            <a:r>
              <a:rPr lang="uk-UA" sz="1700" smtClean="0">
                <a:latin typeface="Times New Roman" pitchFamily="18" charset="0"/>
              </a:rPr>
              <a:t>: </a:t>
            </a:r>
          </a:p>
          <a:p>
            <a:pPr algn="just" eaLnBrk="1" hangingPunct="1"/>
            <a:r>
              <a:rPr lang="uk-UA" sz="1700" smtClean="0">
                <a:latin typeface="Times New Roman" pitchFamily="18" charset="0"/>
              </a:rPr>
              <a:t>здатність реалізувати свої права і обов’язки як члена суспільства, усвідомлювати цінності громадянського (демократичного) суспільства та необхідність його сталого розвитку, верховенства права, прав і свобод людини і громадянина в Україні.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до абстрактного мислення, аналізу, синтезу.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застосовувати знання у практичних ситуаціях </a:t>
            </a:r>
          </a:p>
          <a:p>
            <a:r>
              <a:rPr lang="uk-UA" sz="1700" smtClean="0">
                <a:latin typeface="Times New Roman" pitchFamily="18" charset="0"/>
              </a:rPr>
              <a:t>знання та розуміння предметної області та розуміння професійної діяльності. </a:t>
            </a:r>
          </a:p>
          <a:p>
            <a:r>
              <a:rPr lang="uk-UA" sz="1700" smtClean="0">
                <a:latin typeface="Times New Roman" pitchFamily="18" charset="0"/>
              </a:rPr>
              <a:t>навички використання інформаційних і комунікаційних технологій.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вчитися і оволодівати сучасними знаннями.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до проведення досліджень на відповідному рівні.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до адаптації та дії в новій ситуації.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генерувати нові ідеї (креативність).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визначати та описувати характеристики організації.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аналізувати результати діяльності організації, зіставляти їх з факторами впливу зовнішнього та внутрішнього середовища.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визначати перспективи розвитку організації.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обирати та використовувати сучасний інструментарій менеджменту.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планувати діяльність організації та управляти часом.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працювати в команді та налагоджувати міжособистісну взаємодію при вирішенні професійних завдань. </a:t>
            </a:r>
          </a:p>
          <a:p>
            <a:r>
              <a:rPr lang="uk-UA" sz="1700" smtClean="0">
                <a:latin typeface="Times New Roman" pitchFamily="18" charset="0"/>
              </a:rPr>
              <a:t>здатність оцінювати виконувані роботи, забезпечувати їх якість та мотивувати персонал організації. </a:t>
            </a:r>
            <a:endParaRPr lang="ru-RU" sz="17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000" b="1" i="1" smtClean="0">
                <a:latin typeface="Times New Roman" pitchFamily="18" charset="0"/>
              </a:rPr>
              <a:t>Програмні результати навчання:</a:t>
            </a:r>
            <a:r>
              <a:rPr lang="uk-UA" sz="2000" smtClean="0">
                <a:latin typeface="Times New Roman" pitchFamily="18" charset="0"/>
              </a:rPr>
              <a:t> </a:t>
            </a:r>
            <a:endParaRPr lang="ru-RU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знати свої права і обов’язки як члена суспільства, усвідомлювати цінності громадянського суспільства, верховенства права, прав і свобод людини і громадянина в Україні.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знання теорій, методів і функцій менеджменту, сучасних концепцій лідерства.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навички виявлення проблем та обґрунтування управлінських рішень.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описувати зміст функціональних сфер діяльності організації.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виявляти навички пошуку, збирання та аналізу інформації, розрахунку показників для обґрунтування управлінських рішень.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застосовувати методи менеджменту для забезпечення ефективності діяльності організації.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навички взаємодії, лідерства, командної роботи.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мати навички обґрунтування дієвих інструментів мотивування персоналу організації.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навички аналізу ситуації та здійснення комунікації у різних сферах діяльності організації.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оцінювати правові, соціальні та економічні наслідки функціонування організації.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здатність діяти соціально відповідально та громадсько свідомо на основі етичних міркувань (мотивів), повагу до різноманітності та міжкультурності. </a:t>
            </a:r>
          </a:p>
          <a:p>
            <a:pPr>
              <a:lnSpc>
                <a:spcPct val="80000"/>
              </a:lnSpc>
            </a:pPr>
            <a:r>
              <a:rPr lang="uk-UA" sz="2000" smtClean="0">
                <a:latin typeface="Times New Roman" pitchFamily="18" charset="0"/>
              </a:rPr>
              <a:t>демонструвати навички самостійної роботи, гнучкого мислення, відкритості до нових знань, бути критичним і самокритичним. </a:t>
            </a:r>
            <a:endParaRPr lang="ru-RU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229600" cy="6308725"/>
          </a:xfrm>
        </p:spPr>
        <p:txBody>
          <a:bodyPr/>
          <a:lstStyle/>
          <a:p>
            <a:pPr eaLnBrk="1" hangingPunct="1"/>
            <a:r>
              <a:rPr lang="uk-UA" sz="2200" smtClean="0">
                <a:latin typeface="Times New Roman" pitchFamily="18" charset="0"/>
              </a:rPr>
              <a:t>Тема 1. Сутність бізнес-планування та особливості його здійснення на підприємстві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2. Система планів підприємства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3. Маркетингові дослідження, планування збуту і контролю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4. Планування виробництва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5. Матеріально-технічне забезпечення виробництва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6. Забезпечення операційної діяльності виробничою потужністю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7. Планування персоналу та оплата праці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8. Виробнича інфраструктура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9. Планування витрат на виробництво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10. Фінансове планування і контроль на підприємстві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11. Планування і контроль оновлення продукції </a:t>
            </a:r>
          </a:p>
          <a:p>
            <a:pPr eaLnBrk="1" hangingPunct="1"/>
            <a:r>
              <a:rPr lang="uk-UA" sz="2200" smtClean="0">
                <a:latin typeface="Times New Roman" pitchFamily="18" charset="0"/>
              </a:rPr>
              <a:t>Тема 12. Планування ризиків </a:t>
            </a:r>
            <a:endParaRPr lang="en-US" sz="22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Податковий кодекс України </a:t>
            </a:r>
            <a:r>
              <a:rPr lang="ru-RU" sz="1800" smtClean="0">
                <a:latin typeface="Times New Roman" pitchFamily="18" charset="0"/>
              </a:rPr>
              <a:t>[Електронний ресурс]. – Режим доступу: </a:t>
            </a:r>
            <a:r>
              <a:rPr lang="en-US" sz="1800" smtClean="0">
                <a:latin typeface="Times New Roman" pitchFamily="18" charset="0"/>
              </a:rPr>
              <a:t>https://zakon.rada.gov.ua/laws/show/2755-17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Макаренко С.М., Олійник Н.М. «Бізнес-планування». Навчально-методичний посібник для студентів спеціальності 073 «Менеджмент» рівня вищої освіти «бакалавр». Херсон: ТОВ «ВКФ «СТАР» ЛТД», 2017. 224 с.</a:t>
            </a:r>
            <a:r>
              <a:rPr lang="ru-RU" sz="1800" smtClean="0">
                <a:latin typeface="Times New Roman" pitchFamily="18" charset="0"/>
              </a:rPr>
              <a:t> </a:t>
            </a:r>
            <a:endParaRPr lang="uk-UA" sz="18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Алексєєва М. М. Планування діяльності фірми: навч. метод. посібник. К.: Фінанси і статистика, 2011. 248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Васильців Т. Г., Качмарик Я. Д., Блонська В. І., Лупак Р. Л. Бізнес-планування: навч. посіб. К.: Знання, 2013. 207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Гринева В. Н. Бизнес-план производственного предприятия: комплексная технология разработки: учебн. пособ.  Х. : ИНЖЭК, 2011. 119 с.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Губені Ю. Е., Костецька І. І. Сучасні методи у бізнес-плануванні // Економіка АПК, 2011. № 6. С. 90-93.</a:t>
            </a:r>
          </a:p>
          <a:p>
            <a:pPr marL="609600" indent="-609600" eaLnBrk="1" hangingPunct="1"/>
            <a:r>
              <a:rPr lang="uk-UA" sz="1800" smtClean="0">
                <a:latin typeface="Times New Roman" pitchFamily="18" charset="0"/>
              </a:rPr>
              <a:t>Стратегічне управління суб'єктами господарювання: проблеми теорії та практики: монографія / О.Л. Яременко та ін.; Нар. укр. акад. Харків: Вид-во НУА, 2013. 587 с.</a:t>
            </a:r>
          </a:p>
          <a:p>
            <a:pPr marL="609600" indent="-609600" eaLnBrk="1" hangingPunct="1"/>
            <a:endParaRPr lang="en-US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620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”ОРГАНІЗАЦІЯ І ПЛАНУВАННЯ БІЗНЕСУ”   Галузь знань 07 Управління та адміністрування Спеціальність 073 «Менеджмент» Другий (магістерський) рівень вищої освіти     Херсон</vt:lpstr>
      <vt:lpstr>Слайд 2</vt:lpstr>
      <vt:lpstr>Слайд 3</vt:lpstr>
      <vt:lpstr>Слайд 4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Serg</cp:lastModifiedBy>
  <cp:revision>14</cp:revision>
  <dcterms:created xsi:type="dcterms:W3CDTF">2020-05-28T12:18:49Z</dcterms:created>
  <dcterms:modified xsi:type="dcterms:W3CDTF">2020-06-14T16:16:39Z</dcterms:modified>
</cp:coreProperties>
</file>